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D1919-A0F6-408E-B7CA-10CD70A1A3D2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4F90-807F-453C-BCE6-BC1DAFB74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класс и моя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5105400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 ученица 1 класса</a:t>
            </a:r>
          </a:p>
          <a:p>
            <a:pPr algn="r"/>
            <a:r>
              <a:rPr lang="ru-RU" dirty="0" smtClean="0"/>
              <a:t>Медведева Диана</a:t>
            </a:r>
          </a:p>
          <a:p>
            <a:pPr algn="r"/>
            <a:r>
              <a:rPr lang="ru-RU" dirty="0" smtClean="0"/>
              <a:t>МКОУ Залесовская ООШ</a:t>
            </a:r>
            <a:endParaRPr lang="ru-RU" dirty="0"/>
          </a:p>
        </p:txBody>
      </p:sp>
    </p:spTree>
  </p:cSld>
  <p:clrMapOvr>
    <a:masterClrMapping/>
  </p:clrMapOvr>
  <p:transition advTm="3344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очень </a:t>
            </a:r>
            <a:r>
              <a:rPr lang="ru-RU" dirty="0" smtClean="0"/>
              <a:t>вкусно!</a:t>
            </a:r>
            <a:endParaRPr lang="ru-RU" dirty="0"/>
          </a:p>
        </p:txBody>
      </p:sp>
      <p:pic>
        <p:nvPicPr>
          <p:cNvPr id="4" name="Содержимое 3" descr="IMG_20151009_11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859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Спортивно…</a:t>
            </a:r>
            <a:endParaRPr lang="ru-RU" dirty="0"/>
          </a:p>
        </p:txBody>
      </p:sp>
      <p:pic>
        <p:nvPicPr>
          <p:cNvPr id="4" name="Содержимое 3" descr="IMG_20151009_110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188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dirty="0" smtClean="0"/>
              <a:t>весело.</a:t>
            </a:r>
            <a:endParaRPr lang="ru-RU" dirty="0"/>
          </a:p>
        </p:txBody>
      </p:sp>
      <p:pic>
        <p:nvPicPr>
          <p:cNvPr id="4" name="Содержимое 3" descr="IMG_20151009_123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984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очень люблю свою школу и свой </a:t>
            </a:r>
            <a:r>
              <a:rPr lang="ru-RU" dirty="0" smtClean="0"/>
              <a:t>класс!</a:t>
            </a:r>
            <a:endParaRPr lang="ru-RU" dirty="0"/>
          </a:p>
        </p:txBody>
      </p:sp>
      <p:pic>
        <p:nvPicPr>
          <p:cNvPr id="4" name="Содержимое 3" descr="P822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4" y="1447800"/>
            <a:ext cx="6400801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95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первое сентября</a:t>
            </a:r>
            <a:endParaRPr lang="ru-RU" dirty="0"/>
          </a:p>
        </p:txBody>
      </p:sp>
      <p:pic>
        <p:nvPicPr>
          <p:cNvPr id="4" name="Содержимое 3" descr="IMG_20150901_111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16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одноклассники</a:t>
            </a:r>
            <a:endParaRPr lang="ru-RU" dirty="0"/>
          </a:p>
        </p:txBody>
      </p:sp>
      <p:pic>
        <p:nvPicPr>
          <p:cNvPr id="4" name="Содержимое 3" descr="P822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4" y="1447800"/>
            <a:ext cx="6400801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75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первой учительницей</a:t>
            </a:r>
            <a:endParaRPr lang="ru-RU" dirty="0"/>
          </a:p>
        </p:txBody>
      </p:sp>
      <p:pic>
        <p:nvPicPr>
          <p:cNvPr id="4" name="Содержимое 3" descr="P822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4" y="1447800"/>
            <a:ext cx="6400801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20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торт на первое сентября</a:t>
            </a:r>
            <a:endParaRPr lang="ru-RU" dirty="0"/>
          </a:p>
        </p:txBody>
      </p:sp>
      <p:pic>
        <p:nvPicPr>
          <p:cNvPr id="4" name="Содержимое 3" descr="P8220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4" y="1447800"/>
            <a:ext cx="6400801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954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урок</a:t>
            </a:r>
            <a:endParaRPr lang="ru-RU" dirty="0"/>
          </a:p>
        </p:txBody>
      </p:sp>
      <p:pic>
        <p:nvPicPr>
          <p:cNvPr id="4" name="Содержимое 3" descr="P822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4" y="1447800"/>
            <a:ext cx="6400801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78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первый новый год в школе</a:t>
            </a:r>
            <a:endParaRPr lang="ru-RU" dirty="0"/>
          </a:p>
        </p:txBody>
      </p:sp>
      <p:pic>
        <p:nvPicPr>
          <p:cNvPr id="4" name="Содержимое 3" descr="IMG_20151229_121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984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 новогодней елочкой</a:t>
            </a:r>
            <a:endParaRPr lang="ru-RU" dirty="0"/>
          </a:p>
        </p:txBody>
      </p:sp>
      <p:pic>
        <p:nvPicPr>
          <p:cNvPr id="4" name="Содержимое 3" descr="IMG_20151229_110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26876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6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кросс</a:t>
            </a:r>
            <a:endParaRPr lang="ru-RU" dirty="0"/>
          </a:p>
        </p:txBody>
      </p:sp>
      <p:pic>
        <p:nvPicPr>
          <p:cNvPr id="4" name="Содержимое 3" descr="IMG_20151009_105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93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58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Мой класс и моя школа</vt:lpstr>
      <vt:lpstr>Мое первое сентября</vt:lpstr>
      <vt:lpstr>Мои одноклассники</vt:lpstr>
      <vt:lpstr>С первой учительницей</vt:lpstr>
      <vt:lpstr>Наш торт на первое сентября</vt:lpstr>
      <vt:lpstr>Первый урок</vt:lpstr>
      <vt:lpstr>Мой первый новый год в школе</vt:lpstr>
      <vt:lpstr>Под новогодней елочкой</vt:lpstr>
      <vt:lpstr>Осенний кросс</vt:lpstr>
      <vt:lpstr>Было очень вкусно!</vt:lpstr>
      <vt:lpstr>Спортивно…</vt:lpstr>
      <vt:lpstr>И весело.</vt:lpstr>
      <vt:lpstr>Я очень люблю свою школу и свой класс!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 и моя школа</dc:title>
  <dc:creator>кристина</dc:creator>
  <cp:lastModifiedBy>школа</cp:lastModifiedBy>
  <cp:revision>6</cp:revision>
  <dcterms:created xsi:type="dcterms:W3CDTF">2016-03-03T07:40:27Z</dcterms:created>
  <dcterms:modified xsi:type="dcterms:W3CDTF">2016-09-11T06:30:32Z</dcterms:modified>
</cp:coreProperties>
</file>